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5"/>
  </p:notesMasterIdLst>
  <p:sldIdLst>
    <p:sldId id="260" r:id="rId3"/>
    <p:sldId id="312" r:id="rId4"/>
    <p:sldId id="313" r:id="rId5"/>
    <p:sldId id="319" r:id="rId6"/>
    <p:sldId id="333" r:id="rId7"/>
    <p:sldId id="321" r:id="rId8"/>
    <p:sldId id="323" r:id="rId9"/>
    <p:sldId id="324" r:id="rId10"/>
    <p:sldId id="326" r:id="rId11"/>
    <p:sldId id="327" r:id="rId12"/>
    <p:sldId id="329" r:id="rId13"/>
    <p:sldId id="334" r:id="rId14"/>
    <p:sldId id="336" r:id="rId15"/>
    <p:sldId id="337" r:id="rId16"/>
    <p:sldId id="339" r:id="rId17"/>
    <p:sldId id="268" r:id="rId18"/>
    <p:sldId id="331" r:id="rId19"/>
    <p:sldId id="267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3" r:id="rId33"/>
    <p:sldId id="284" r:id="rId34"/>
    <p:sldId id="285" r:id="rId35"/>
    <p:sldId id="286" r:id="rId36"/>
    <p:sldId id="287" r:id="rId37"/>
    <p:sldId id="288" r:id="rId38"/>
    <p:sldId id="340" r:id="rId39"/>
    <p:sldId id="341" r:id="rId40"/>
    <p:sldId id="342" r:id="rId41"/>
    <p:sldId id="332" r:id="rId42"/>
    <p:sldId id="314" r:id="rId43"/>
    <p:sldId id="320" r:id="rId44"/>
  </p:sldIdLst>
  <p:sldSz cx="9144000" cy="5143500" type="screen16x9"/>
  <p:notesSz cx="6858000" cy="9144000"/>
  <p:embeddedFontLst>
    <p:embeddedFont>
      <p:font typeface="Anton" pitchFamily="2" charset="0"/>
      <p:regular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Didact Gothic" panose="00000500000000000000" pitchFamily="2" charset="0"/>
      <p:regular r:id="rId51"/>
    </p:embeddedFont>
    <p:embeddedFont>
      <p:font typeface="Helvetica Neue" panose="020B0604020202020204" charset="0"/>
      <p:regular r:id="rId52"/>
      <p:bold r:id="rId53"/>
      <p:italic r:id="rId54"/>
      <p:boldItalic r:id="rId55"/>
    </p:embeddedFont>
    <p:embeddedFont>
      <p:font typeface="Helvetica Neue Light" panose="020B0604020202020204" charset="0"/>
      <p:regular r:id="rId56"/>
      <p:bold r:id="rId57"/>
      <p:italic r:id="rId58"/>
      <p:boldItalic r:id="rId59"/>
    </p:embeddedFont>
    <p:embeddedFont>
      <p:font typeface="Lato" panose="020F0502020204030203" pitchFamily="3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DCF38-77F1-4CAC-A3A9-C78D7D918EFC}" v="1" dt="2022-10-02T18:24:07.707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71981" autoAdjust="0"/>
  </p:normalViewPr>
  <p:slideViewPr>
    <p:cSldViewPr snapToGrid="0">
      <p:cViewPr varScale="1">
        <p:scale>
          <a:sx n="77" d="100"/>
          <a:sy n="77" d="100"/>
        </p:scale>
        <p:origin x="17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</pc:chgInfo>
</file>

<file path=ppt/media/image1.jpg>
</file>

<file path=ppt/media/image2.gif>
</file>

<file path=ppt/media/image3.gif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081af22816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081af22816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081af2281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081af2281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81af22816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81af22816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81af2281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81af2281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81af22816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81af22816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009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77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b7af95607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5" name="Google Shape;445;gb7af95607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fdfb37d7a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fdfb37d7a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fdfb37d7a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fdfb37d7a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81af228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81af228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09b73e0c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09b73e0c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081af22816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081af22816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081af22816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081af22816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81af22816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81af22816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61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Reference/Global_Objects/D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3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 Y 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4"/>
          <p:cNvSpPr txBox="1"/>
          <p:nvPr/>
        </p:nvSpPr>
        <p:spPr>
          <a:xfrm>
            <a:off x="1393950" y="690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898" name="Google Shape;898;p104"/>
          <p:cNvGraphicFramePr/>
          <p:nvPr>
            <p:extLst>
              <p:ext uri="{D42A27DB-BD31-4B8C-83A1-F6EECF244321}">
                <p14:modId xmlns:p14="http://schemas.microsoft.com/office/powerpoint/2010/main" val="2035374050"/>
              </p:ext>
            </p:extLst>
          </p:nvPr>
        </p:nvGraphicFramePr>
        <p:xfrm>
          <a:off x="603338" y="1721038"/>
          <a:ext cx="7937325" cy="176787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getFullYear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2021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getMonth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11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diciembre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getDay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5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viernes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8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6"/>
          <p:cNvSpPr txBox="1"/>
          <p:nvPr/>
        </p:nvSpPr>
        <p:spPr>
          <a:xfrm>
            <a:off x="304800" y="380625"/>
            <a:ext cx="744525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1" name="Google Shape;911;p106"/>
          <p:cNvSpPr txBox="1"/>
          <p:nvPr/>
        </p:nvSpPr>
        <p:spPr>
          <a:xfrm>
            <a:off x="304800" y="1402653"/>
            <a:ext cx="8534400" cy="2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distintos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formatos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string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investigar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u="sng" dirty="0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Date - JavaScript | </a:t>
            </a:r>
            <a:r>
              <a:rPr lang="en-GB" sz="1800" u="sng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MDN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7"/>
          <p:cNvSpPr txBox="1"/>
          <p:nvPr/>
        </p:nvSpPr>
        <p:spPr>
          <a:xfrm>
            <a:off x="143475" y="708950"/>
            <a:ext cx="7606575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20" name="Google Shape;920;p107"/>
          <p:cNvGraphicFramePr/>
          <p:nvPr>
            <p:extLst>
              <p:ext uri="{D42A27DB-BD31-4B8C-83A1-F6EECF244321}">
                <p14:modId xmlns:p14="http://schemas.microsoft.com/office/powerpoint/2010/main" val="588809322"/>
              </p:ext>
            </p:extLst>
          </p:nvPr>
        </p:nvGraphicFramePr>
        <p:xfrm>
          <a:off x="146738" y="1644288"/>
          <a:ext cx="8769975" cy="212283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76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 err="1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fecha_hora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US" sz="13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'December 17, 2022 03:24:00'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 00:00:00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toTimeString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7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9"/>
          <p:cNvSpPr txBox="1"/>
          <p:nvPr/>
        </p:nvSpPr>
        <p:spPr>
          <a:xfrm>
            <a:off x="433137" y="611650"/>
            <a:ext cx="7316913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ALGUNOS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PUNTOS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…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3" name="Google Shape;933;p109"/>
          <p:cNvSpPr txBox="1"/>
          <p:nvPr/>
        </p:nvSpPr>
        <p:spPr>
          <a:xfrm>
            <a:off x="304800" y="1556116"/>
            <a:ext cx="8534400" cy="23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diferencias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entre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fechas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quisiera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días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habría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cálculos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adicionales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-MX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system-ui"/>
              </a:rPr>
              <a:t>Un valor entero que representa el número de milisegundos desde el 1 de enero de 1970 a las 00:00:00 UTC</a:t>
            </a:r>
            <a:endParaRPr dirty="0">
              <a:solidFill>
                <a:schemeClr val="accent1">
                  <a:lumMod val="75000"/>
                </a:schemeClr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suerte,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eficiente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0"/>
          <p:cNvSpPr txBox="1"/>
          <p:nvPr/>
        </p:nvSpPr>
        <p:spPr>
          <a:xfrm>
            <a:off x="336884" y="708900"/>
            <a:ext cx="7413179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FECHAS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42" name="Google Shape;942;p110"/>
          <p:cNvGraphicFramePr/>
          <p:nvPr>
            <p:extLst>
              <p:ext uri="{D42A27DB-BD31-4B8C-83A1-F6EECF244321}">
                <p14:modId xmlns:p14="http://schemas.microsoft.com/office/powerpoint/2010/main" val="3797583355"/>
              </p:ext>
            </p:extLst>
          </p:nvPr>
        </p:nvGraphicFramePr>
        <p:xfrm>
          <a:off x="1435963" y="1899438"/>
          <a:ext cx="6272075" cy="2402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27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691200000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86400000</a:t>
                      </a:r>
                      <a:endParaRPr sz="1350" dirty="0">
                        <a:solidFill>
                          <a:srgbClr val="B5CEA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/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8</a:t>
                      </a:r>
                      <a:endParaRPr sz="15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71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909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>
            <p:extLst>
              <p:ext uri="{D42A27DB-BD31-4B8C-83A1-F6EECF244321}">
                <p14:modId xmlns:p14="http://schemas.microsoft.com/office/powerpoint/2010/main" val="2033608782"/>
              </p:ext>
            </p:extLst>
          </p:nvPr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2"/>
          <p:cNvSpPr txBox="1"/>
          <p:nvPr/>
        </p:nvSpPr>
        <p:spPr>
          <a:xfrm>
            <a:off x="3433800" y="413575"/>
            <a:ext cx="2276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82"/>
          <p:cNvSpPr txBox="1"/>
          <p:nvPr/>
        </p:nvSpPr>
        <p:spPr>
          <a:xfrm>
            <a:off x="1067125" y="1499050"/>
            <a:ext cx="72591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2000">
                <a:solidFill>
                  <a:srgbClr val="EF89D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 especialmente diseñada para manejar de forma sencilla </a:t>
            </a:r>
            <a:r>
              <a:rPr lang="en-GB" sz="20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múltiples condiciones sobre la misma variable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(técnicamente se podría resolver con un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if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pero el uso de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más ordenado).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 definición formal puede parecer confusa, pero veamos un ejemplo para entender su simpleza.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3"/>
          <p:cNvSpPr txBox="1"/>
          <p:nvPr/>
        </p:nvSpPr>
        <p:spPr>
          <a:xfrm>
            <a:off x="3131550" y="171875"/>
            <a:ext cx="2880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" name="Google Shape;461;p83"/>
          <p:cNvSpPr txBox="1"/>
          <p:nvPr/>
        </p:nvSpPr>
        <p:spPr>
          <a:xfrm>
            <a:off x="360000" y="1033177"/>
            <a:ext cx="2070900" cy="382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(numero)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2" name="Google Shape;462;p83"/>
          <p:cNvSpPr txBox="1"/>
          <p:nvPr/>
        </p:nvSpPr>
        <p:spPr>
          <a:xfrm>
            <a:off x="2430900" y="1160977"/>
            <a:ext cx="63852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condición se evalúa y, si se cumple, se ejecuta lo que esté indicado dentro de cada </a:t>
            </a:r>
            <a:r>
              <a:rPr lang="en-GB" sz="16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case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Normalmente, después de las instrucciones de cada case se incluye la sentencia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terminar la ejecución del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aunque no es obligatorio.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¿Qué sucede si ningún valor de la variable del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switch 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 con los valores definidos en los</a:t>
            </a:r>
            <a:r>
              <a:rPr lang="en-GB" sz="16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case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? </a:t>
            </a:r>
            <a:endParaRPr sz="16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se utiliza el valor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default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indicar las instrucciones que se ejecutan cuando ninguna condición anterior se cumplió.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262674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LA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CLASE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DATE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53026BA-7EF4-AAA4-9DCC-E7DA45A6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251774"/>
            <a:ext cx="47625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7"/>
          <p:cNvSpPr txBox="1"/>
          <p:nvPr/>
        </p:nvSpPr>
        <p:spPr>
          <a:xfrm>
            <a:off x="630450" y="1344830"/>
            <a:ext cx="7883100" cy="1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Seguramente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necesitemos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manipular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posee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4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4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diseñada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4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1393950" y="229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DATE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32" name="Google Shape;832;p98"/>
          <p:cNvSpPr txBox="1"/>
          <p:nvPr/>
        </p:nvSpPr>
        <p:spPr>
          <a:xfrm>
            <a:off x="630450" y="1417775"/>
            <a:ext cx="78831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actual: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34" name="Google Shape;834;p98"/>
          <p:cNvGraphicFramePr/>
          <p:nvPr/>
        </p:nvGraphicFramePr>
        <p:xfrm>
          <a:off x="603338" y="2276450"/>
          <a:ext cx="7937325" cy="80330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 11:35:08 GMT-0300 (hora 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900" dirty="0"/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0"/>
          <p:cNvSpPr txBox="1"/>
          <p:nvPr/>
        </p:nvSpPr>
        <p:spPr>
          <a:xfrm>
            <a:off x="587834" y="913152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CONSTRUCTOR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7" name="Google Shape;847;p100"/>
          <p:cNvSpPr txBox="1"/>
          <p:nvPr/>
        </p:nvSpPr>
        <p:spPr>
          <a:xfrm>
            <a:off x="382800" y="1839012"/>
            <a:ext cx="8378400" cy="12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date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diferentes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día, hora,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minutos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number).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12649" y="832200"/>
            <a:ext cx="73443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convención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meses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0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enero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11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diciembre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1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6" name="Google Shape;856;p101"/>
          <p:cNvGraphicFramePr/>
          <p:nvPr>
            <p:extLst>
              <p:ext uri="{D42A27DB-BD31-4B8C-83A1-F6EECF244321}">
                <p14:modId xmlns:p14="http://schemas.microsoft.com/office/powerpoint/2010/main" val="1478965632"/>
              </p:ext>
            </p:extLst>
          </p:nvPr>
        </p:nvGraphicFramePr>
        <p:xfrm>
          <a:off x="712649" y="1642904"/>
          <a:ext cx="7937325" cy="184305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2020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Feb 15 2020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23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57" name="Google Shape;857;p101"/>
          <p:cNvSpPr txBox="1"/>
          <p:nvPr/>
        </p:nvSpPr>
        <p:spPr>
          <a:xfrm>
            <a:off x="414112" y="3305458"/>
            <a:ext cx="8534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8" name="Google Shape;858;p101"/>
          <p:cNvGraphicFramePr/>
          <p:nvPr>
            <p:extLst>
              <p:ext uri="{D42A27DB-BD31-4B8C-83A1-F6EECF244321}">
                <p14:modId xmlns:p14="http://schemas.microsoft.com/office/powerpoint/2010/main" val="1723736170"/>
              </p:ext>
            </p:extLst>
          </p:nvPr>
        </p:nvGraphicFramePr>
        <p:xfrm>
          <a:off x="712650" y="3872450"/>
          <a:ext cx="7937325" cy="10646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 23:59:59"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4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4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3"/>
          <p:cNvSpPr txBox="1"/>
          <p:nvPr/>
        </p:nvSpPr>
        <p:spPr>
          <a:xfrm>
            <a:off x="1393975" y="210375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2" name="Google Shape;872;p103"/>
          <p:cNvSpPr txBox="1"/>
          <p:nvPr/>
        </p:nvSpPr>
        <p:spPr>
          <a:xfrm>
            <a:off x="304800" y="1118550"/>
            <a:ext cx="85344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misma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4" name="Google Shape;874;p103"/>
          <p:cNvSpPr txBox="1"/>
          <p:nvPr/>
        </p:nvSpPr>
        <p:spPr>
          <a:xfrm>
            <a:off x="5796350" y="3072584"/>
            <a:ext cx="2950608" cy="1740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día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lang="en-GB"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(1 = lunes, 7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domingo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5" name="Google Shape;875;p103"/>
          <p:cNvSpPr txBox="1"/>
          <p:nvPr/>
        </p:nvSpPr>
        <p:spPr>
          <a:xfrm>
            <a:off x="1869323" y="2401836"/>
            <a:ext cx="14202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getMonth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6" name="Google Shape;876;p103"/>
          <p:cNvSpPr txBox="1"/>
          <p:nvPr/>
        </p:nvSpPr>
        <p:spPr>
          <a:xfrm>
            <a:off x="3559850" y="3143950"/>
            <a:ext cx="2236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devolverá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7" name="Google Shape;877;p103"/>
          <p:cNvSpPr txBox="1"/>
          <p:nvPr/>
        </p:nvSpPr>
        <p:spPr>
          <a:xfrm>
            <a:off x="1519238" y="3122467"/>
            <a:ext cx="2068800" cy="1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(entre 0 y 11).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8" name="Google Shape;878;p103"/>
          <p:cNvSpPr txBox="1"/>
          <p:nvPr/>
        </p:nvSpPr>
        <p:spPr>
          <a:xfrm>
            <a:off x="4001149" y="2426200"/>
            <a:ext cx="1545409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getFullYear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9" name="Google Shape;879;p103"/>
          <p:cNvSpPr txBox="1"/>
          <p:nvPr/>
        </p:nvSpPr>
        <p:spPr>
          <a:xfrm>
            <a:off x="5969125" y="2426200"/>
            <a:ext cx="1353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getDay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880" name="Google Shape;880;p103"/>
          <p:cNvCxnSpPr/>
          <p:nvPr/>
        </p:nvCxnSpPr>
        <p:spPr>
          <a:xfrm rot="10800000">
            <a:off x="4678100" y="195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03"/>
          <p:cNvCxnSpPr/>
          <p:nvPr/>
        </p:nvCxnSpPr>
        <p:spPr>
          <a:xfrm>
            <a:off x="2497975" y="2225225"/>
            <a:ext cx="4148100" cy="0"/>
          </a:xfrm>
          <a:prstGeom prst="straightConnector1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03"/>
          <p:cNvCxnSpPr/>
          <p:nvPr/>
        </p:nvCxnSpPr>
        <p:spPr>
          <a:xfrm rot="10800000">
            <a:off x="2497975" y="222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3" name="Google Shape;883;p103"/>
          <p:cNvCxnSpPr/>
          <p:nvPr/>
        </p:nvCxnSpPr>
        <p:spPr>
          <a:xfrm rot="10800000">
            <a:off x="4678100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103"/>
          <p:cNvCxnSpPr/>
          <p:nvPr/>
        </p:nvCxnSpPr>
        <p:spPr>
          <a:xfrm rot="10800000">
            <a:off x="6646075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103"/>
          <p:cNvCxnSpPr/>
          <p:nvPr/>
        </p:nvCxnSpPr>
        <p:spPr>
          <a:xfrm rot="10800000">
            <a:off x="2497975" y="287764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103"/>
          <p:cNvCxnSpPr/>
          <p:nvPr/>
        </p:nvCxnSpPr>
        <p:spPr>
          <a:xfrm rot="10800000">
            <a:off x="4678100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7" name="Google Shape;887;p103"/>
          <p:cNvCxnSpPr/>
          <p:nvPr/>
        </p:nvCxnSpPr>
        <p:spPr>
          <a:xfrm rot="10800000">
            <a:off x="6646075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103"/>
          <p:cNvSpPr/>
          <p:nvPr/>
        </p:nvSpPr>
        <p:spPr>
          <a:xfrm>
            <a:off x="1950774" y="2520250"/>
            <a:ext cx="1257299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03"/>
          <p:cNvSpPr/>
          <p:nvPr/>
        </p:nvSpPr>
        <p:spPr>
          <a:xfrm>
            <a:off x="3995274" y="2528100"/>
            <a:ext cx="1545408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03"/>
          <p:cNvSpPr/>
          <p:nvPr/>
        </p:nvSpPr>
        <p:spPr>
          <a:xfrm>
            <a:off x="6098875" y="2528113"/>
            <a:ext cx="1094400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2504</Words>
  <Application>Microsoft Office PowerPoint</Application>
  <PresentationFormat>Presentación en pantalla (16:9)</PresentationFormat>
  <Paragraphs>367</Paragraphs>
  <Slides>42</Slides>
  <Notes>42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42</vt:i4>
      </vt:variant>
    </vt:vector>
  </HeadingPairs>
  <TitlesOfParts>
    <vt:vector size="54" baseType="lpstr">
      <vt:lpstr>Arial</vt:lpstr>
      <vt:lpstr>Helvetica Neue</vt:lpstr>
      <vt:lpstr>Anton</vt:lpstr>
      <vt:lpstr>Helvetica Neue Light</vt:lpstr>
      <vt:lpstr>Consolas</vt:lpstr>
      <vt:lpstr>Lato</vt:lpstr>
      <vt:lpstr>Wingdings</vt:lpstr>
      <vt:lpstr>Didact Gothic</vt:lpstr>
      <vt:lpstr>system-ui</vt:lpstr>
      <vt:lpstr>Courier New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17</cp:revision>
  <dcterms:modified xsi:type="dcterms:W3CDTF">2022-10-02T19:31:26Z</dcterms:modified>
</cp:coreProperties>
</file>